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38D0D-894E-4B13-AE44-047BD114223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0C50F-151F-43B7-AF87-519006057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9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3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0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2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3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CE0B-D8FA-4CEE-91DA-C47907B1A8C8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B3AC-D7D1-4FBA-B7BE-784F2DE08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4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49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69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29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69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336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2018-05-14T09:41:54Z</dcterms:created>
  <dcterms:modified xsi:type="dcterms:W3CDTF">2018-05-14T09:46:16Z</dcterms:modified>
</cp:coreProperties>
</file>